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2601575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63" autoAdjust="0"/>
    <p:restoredTop sz="94621" autoAdjust="0"/>
  </p:normalViewPr>
  <p:slideViewPr>
    <p:cSldViewPr>
      <p:cViewPr>
        <p:scale>
          <a:sx n="50" d="100"/>
          <a:sy n="50" d="100"/>
        </p:scale>
        <p:origin x="-3810" y="-336"/>
      </p:cViewPr>
      <p:guideLst>
        <p:guide orient="horz" pos="3970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67096" y="3914662"/>
            <a:ext cx="6427073" cy="2701171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34190" y="7140895"/>
            <a:ext cx="5292885" cy="322040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DEEA-F1AA-42CD-8BBE-C9301EB72213}" type="datetimeFigureOut">
              <a:rPr lang="it-IT" smtClean="0"/>
              <a:t>07/06/2019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0E40B-DE9E-4F92-834C-8E1CBA9AA2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2296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DEEA-F1AA-42CD-8BBE-C9301EB72213}" type="datetimeFigureOut">
              <a:rPr lang="it-IT" smtClean="0"/>
              <a:t>07/06/2019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0E40B-DE9E-4F92-834C-8E1CBA9AA2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177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111437" y="673839"/>
            <a:ext cx="1275964" cy="14334291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83550" y="673839"/>
            <a:ext cx="3701869" cy="14334291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DEEA-F1AA-42CD-8BBE-C9301EB72213}" type="datetimeFigureOut">
              <a:rPr lang="it-IT" smtClean="0"/>
              <a:t>07/06/2019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0E40B-DE9E-4F92-834C-8E1CBA9AA2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0976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DEEA-F1AA-42CD-8BBE-C9301EB72213}" type="datetimeFigureOut">
              <a:rPr lang="it-IT" smtClean="0"/>
              <a:t>07/06/2019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0E40B-DE9E-4F92-834C-8E1CBA9AA2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4947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97288" y="8097679"/>
            <a:ext cx="6427073" cy="25028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97288" y="5341088"/>
            <a:ext cx="6427073" cy="27565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DEEA-F1AA-42CD-8BBE-C9301EB72213}" type="datetimeFigureOut">
              <a:rPr lang="it-IT" smtClean="0"/>
              <a:t>07/06/2019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0E40B-DE9E-4F92-834C-8E1CBA9AA2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2342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83552" y="3920493"/>
            <a:ext cx="2488915" cy="11087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898489" y="3920493"/>
            <a:ext cx="2488915" cy="11087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DEEA-F1AA-42CD-8BBE-C9301EB72213}" type="datetimeFigureOut">
              <a:rPr lang="it-IT" smtClean="0"/>
              <a:t>07/06/2019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0E40B-DE9E-4F92-834C-8E1CBA9AA2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462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8064" y="504650"/>
            <a:ext cx="6805137" cy="2100263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78065" y="2820773"/>
            <a:ext cx="3340871" cy="11755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78065" y="3996333"/>
            <a:ext cx="3340871" cy="72604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841021" y="2820773"/>
            <a:ext cx="3342183" cy="11755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841021" y="3996333"/>
            <a:ext cx="3342183" cy="72604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DEEA-F1AA-42CD-8BBE-C9301EB72213}" type="datetimeFigureOut">
              <a:rPr lang="it-IT" smtClean="0"/>
              <a:t>07/06/2019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0E40B-DE9E-4F92-834C-8E1CBA9AA2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1689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DEEA-F1AA-42CD-8BBE-C9301EB72213}" type="datetimeFigureOut">
              <a:rPr lang="it-IT" smtClean="0"/>
              <a:t>07/06/2019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0E40B-DE9E-4F92-834C-8E1CBA9AA2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9552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DEEA-F1AA-42CD-8BBE-C9301EB72213}" type="datetimeFigureOut">
              <a:rPr lang="it-IT" smtClean="0"/>
              <a:t>07/06/2019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0E40B-DE9E-4F92-834C-8E1CBA9AA2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7226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8067" y="501731"/>
            <a:ext cx="2487603" cy="21352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56247" y="501735"/>
            <a:ext cx="4226957" cy="107550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78067" y="2636997"/>
            <a:ext cx="2487603" cy="861982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DEEA-F1AA-42CD-8BBE-C9301EB72213}" type="datetimeFigureOut">
              <a:rPr lang="it-IT" smtClean="0"/>
              <a:t>07/06/2019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0E40B-DE9E-4F92-834C-8E1CBA9AA2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6164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2061" y="8821104"/>
            <a:ext cx="4536758" cy="104138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482061" y="1125975"/>
            <a:ext cx="4536758" cy="75609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482061" y="9862489"/>
            <a:ext cx="4536758" cy="14789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DEEA-F1AA-42CD-8BBE-C9301EB72213}" type="datetimeFigureOut">
              <a:rPr lang="it-IT" smtClean="0"/>
              <a:t>07/06/2019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0E40B-DE9E-4F92-834C-8E1CBA9AA2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8136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78064" y="504650"/>
            <a:ext cx="6805137" cy="2100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78064" y="2940374"/>
            <a:ext cx="6805137" cy="8316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78064" y="11679798"/>
            <a:ext cx="1764295" cy="6709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9DEEA-F1AA-42CD-8BBE-C9301EB72213}" type="datetimeFigureOut">
              <a:rPr lang="it-IT" smtClean="0"/>
              <a:t>07/06/2019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583432" y="11679798"/>
            <a:ext cx="2394400" cy="6709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5418906" y="11679798"/>
            <a:ext cx="1764295" cy="6709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0E40B-DE9E-4F92-834C-8E1CBA9AA2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7783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80231" y="2268339"/>
            <a:ext cx="713795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000" dirty="0"/>
          </a:p>
          <a:p>
            <a:pPr algn="ctr"/>
            <a:r>
              <a:rPr lang="en-US" sz="2400" b="1" dirty="0"/>
              <a:t>Ferrari</a:t>
            </a:r>
            <a:r>
              <a:rPr lang="en-US" b="1" dirty="0"/>
              <a:t> </a:t>
            </a:r>
            <a:r>
              <a:rPr lang="en-US" sz="2000" dirty="0"/>
              <a:t>is glad to announce the dedicated </a:t>
            </a:r>
            <a:r>
              <a:rPr lang="en-US" sz="2000" dirty="0" smtClean="0"/>
              <a:t>presentation &amp; case study </a:t>
            </a:r>
            <a:r>
              <a:rPr lang="en-US" sz="2000" dirty="0"/>
              <a:t>in collaboration with </a:t>
            </a:r>
            <a:r>
              <a:rPr lang="en-US" sz="2000" b="1" dirty="0" smtClean="0"/>
              <a:t>University of </a:t>
            </a:r>
            <a:r>
              <a:rPr lang="en-US" sz="2000" b="1" dirty="0"/>
              <a:t>Federico </a:t>
            </a:r>
            <a:r>
              <a:rPr lang="en-US" sz="2000" b="1" dirty="0" smtClean="0"/>
              <a:t>II - Naples</a:t>
            </a:r>
            <a:r>
              <a:rPr lang="en-US" sz="2000" dirty="0" smtClean="0"/>
              <a:t>. 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We look forward to meet best </a:t>
            </a:r>
            <a:r>
              <a:rPr lang="en-US" sz="2000" b="1" dirty="0"/>
              <a:t>Engineering Students </a:t>
            </a:r>
            <a:r>
              <a:rPr lang="en-US" sz="2000" dirty="0" smtClean="0"/>
              <a:t>- </a:t>
            </a:r>
            <a:r>
              <a:rPr lang="en-US" sz="2000" b="1" dirty="0" smtClean="0"/>
              <a:t>2</a:t>
            </a:r>
            <a:r>
              <a:rPr lang="en-US" sz="2000" b="1" dirty="0"/>
              <a:t>° Year - Master’s Degree </a:t>
            </a:r>
            <a:r>
              <a:rPr lang="en-US" sz="2000" b="1" dirty="0" smtClean="0"/>
              <a:t>specializations </a:t>
            </a:r>
            <a:r>
              <a:rPr lang="en-US" sz="2000" dirty="0" smtClean="0"/>
              <a:t>- and </a:t>
            </a:r>
            <a:r>
              <a:rPr lang="en-US" sz="2000" dirty="0"/>
              <a:t>those engineers who have graduated in the past the </a:t>
            </a:r>
            <a:r>
              <a:rPr lang="en-US" sz="2000" b="1" dirty="0"/>
              <a:t>last 12 months</a:t>
            </a:r>
            <a:r>
              <a:rPr lang="en-US" sz="2000" dirty="0"/>
              <a:t> to now. </a:t>
            </a:r>
            <a:endParaRPr lang="en-US" sz="2000" dirty="0" smtClean="0"/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This is an exceptional </a:t>
            </a:r>
            <a:r>
              <a:rPr lang="en-US" sz="2000" dirty="0" smtClean="0"/>
              <a:t>opportunity to </a:t>
            </a:r>
            <a:r>
              <a:rPr lang="en-US" sz="2000" dirty="0"/>
              <a:t>get to know more about the </a:t>
            </a:r>
            <a:r>
              <a:rPr lang="en-US" sz="2000" b="1" dirty="0"/>
              <a:t>company</a:t>
            </a:r>
            <a:r>
              <a:rPr lang="en-US" sz="2000" dirty="0"/>
              <a:t> </a:t>
            </a:r>
            <a:r>
              <a:rPr lang="en-US" sz="2000" dirty="0" smtClean="0"/>
              <a:t>itself, </a:t>
            </a:r>
            <a:r>
              <a:rPr lang="en-US" sz="2000" b="1" dirty="0" smtClean="0"/>
              <a:t>engineering testimonials </a:t>
            </a:r>
            <a:r>
              <a:rPr lang="en-US" sz="2000" dirty="0" smtClean="0"/>
              <a:t>(ex </a:t>
            </a:r>
            <a:r>
              <a:rPr lang="en-US" sz="2000" dirty="0" err="1" smtClean="0"/>
              <a:t>UniNa</a:t>
            </a:r>
            <a:r>
              <a:rPr lang="en-US" sz="2000" dirty="0" smtClean="0"/>
              <a:t> students) and </a:t>
            </a:r>
            <a:r>
              <a:rPr lang="en-US" sz="2000" b="1" dirty="0" smtClean="0"/>
              <a:t>career</a:t>
            </a:r>
            <a:r>
              <a:rPr lang="en-US" sz="2000" dirty="0" smtClean="0"/>
              <a:t> opportunities. </a:t>
            </a:r>
            <a:endParaRPr lang="it-IT" sz="2000" dirty="0"/>
          </a:p>
        </p:txBody>
      </p:sp>
      <p:sp>
        <p:nvSpPr>
          <p:cNvPr id="7" name="Rettangolo 6"/>
          <p:cNvSpPr/>
          <p:nvPr/>
        </p:nvSpPr>
        <p:spPr>
          <a:xfrm>
            <a:off x="1355133" y="6057468"/>
            <a:ext cx="4850995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it-IT" sz="2000" b="1" dirty="0" err="1" smtClean="0"/>
              <a:t>June</a:t>
            </a:r>
            <a:r>
              <a:rPr lang="it-IT" sz="2000" b="1" dirty="0" smtClean="0"/>
              <a:t> </a:t>
            </a:r>
            <a:r>
              <a:rPr lang="it-IT" sz="2000" b="1" dirty="0"/>
              <a:t>24th </a:t>
            </a:r>
          </a:p>
          <a:p>
            <a:pPr algn="ctr"/>
            <a:r>
              <a:rPr lang="it-IT" sz="2000" b="1" dirty="0"/>
              <a:t>Aula Edoardo Massimilla </a:t>
            </a:r>
          </a:p>
          <a:p>
            <a:pPr algn="ctr"/>
            <a:r>
              <a:rPr lang="it-IT" sz="2000" b="1" dirty="0"/>
              <a:t>Piazzale </a:t>
            </a:r>
            <a:r>
              <a:rPr lang="it-IT" sz="2000" b="1" dirty="0" err="1"/>
              <a:t>Tecchio</a:t>
            </a:r>
            <a:r>
              <a:rPr lang="it-IT" sz="2000" b="1" dirty="0"/>
              <a:t> 80 </a:t>
            </a:r>
          </a:p>
          <a:p>
            <a:pPr algn="ctr"/>
            <a:r>
              <a:rPr lang="it-IT" sz="2000" b="1" dirty="0"/>
              <a:t>80125 Napoli 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-2" y="7509367"/>
            <a:ext cx="7561263" cy="5092208"/>
          </a:xfrm>
          <a:prstGeom prst="rect">
            <a:avLst/>
          </a:prstGeom>
          <a:blipFill dpi="0" rotWithShape="1">
            <a:blip r:embed="rId2">
              <a:alphaModFix amt="39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Sottotitolo 2"/>
          <p:cNvSpPr txBox="1">
            <a:spLocks/>
          </p:cNvSpPr>
          <p:nvPr/>
        </p:nvSpPr>
        <p:spPr>
          <a:xfrm>
            <a:off x="242096" y="7308899"/>
            <a:ext cx="7077071" cy="4608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1300" dirty="0">
              <a:solidFill>
                <a:schemeClr val="tx1"/>
              </a:solidFill>
            </a:endParaRPr>
          </a:p>
          <a:p>
            <a:r>
              <a:rPr lang="it-IT" sz="2800" b="1" dirty="0">
                <a:solidFill>
                  <a:schemeClr val="tx1"/>
                </a:solidFill>
              </a:rPr>
              <a:t>How to </a:t>
            </a:r>
            <a:r>
              <a:rPr lang="it-IT" sz="2800" b="1" dirty="0" err="1">
                <a:solidFill>
                  <a:schemeClr val="tx1"/>
                </a:solidFill>
              </a:rPr>
              <a:t>apply</a:t>
            </a:r>
            <a:r>
              <a:rPr lang="it-IT" sz="2800" b="1" dirty="0">
                <a:solidFill>
                  <a:schemeClr val="tx1"/>
                </a:solidFill>
              </a:rPr>
              <a:t>? </a:t>
            </a:r>
          </a:p>
          <a:p>
            <a:pPr algn="just"/>
            <a:r>
              <a:rPr lang="en-US" sz="1800" b="1" dirty="0" smtClean="0">
                <a:solidFill>
                  <a:schemeClr val="tx1"/>
                </a:solidFill>
              </a:rPr>
              <a:t>All Engineering students are welcome to join the Company Presentation.</a:t>
            </a:r>
          </a:p>
          <a:p>
            <a:pPr algn="just"/>
            <a:r>
              <a:rPr lang="en-US" sz="1800" b="1" dirty="0" smtClean="0">
                <a:solidFill>
                  <a:schemeClr val="tx1"/>
                </a:solidFill>
              </a:rPr>
              <a:t>If you want to apply for the F-Factor: The Ferrari Case Study, please </a:t>
            </a:r>
            <a:r>
              <a:rPr lang="en-US" sz="1800" b="1" dirty="0">
                <a:solidFill>
                  <a:schemeClr val="tx1"/>
                </a:solidFill>
              </a:rPr>
              <a:t>fill in the format below and send it to </a:t>
            </a:r>
            <a:r>
              <a:rPr lang="en-US" sz="1800" b="1" dirty="0" smtClean="0">
                <a:solidFill>
                  <a:schemeClr val="tx1"/>
                </a:solidFill>
              </a:rPr>
              <a:t>recruitment@ferrari.com specifying</a:t>
            </a:r>
            <a:r>
              <a:rPr lang="en-US" sz="1800" b="1" dirty="0">
                <a:solidFill>
                  <a:schemeClr val="tx1"/>
                </a:solidFill>
              </a:rPr>
              <a:t>: “Ferrari ONE-OFF - UNINA” in the subject field. </a:t>
            </a:r>
          </a:p>
          <a:p>
            <a:r>
              <a:rPr lang="it-IT" sz="1800" b="1" dirty="0" err="1">
                <a:solidFill>
                  <a:schemeClr val="tx1"/>
                </a:solidFill>
              </a:rPr>
              <a:t>Deadline</a:t>
            </a:r>
            <a:r>
              <a:rPr lang="it-IT" sz="1800" b="1" dirty="0">
                <a:solidFill>
                  <a:schemeClr val="tx1"/>
                </a:solidFill>
              </a:rPr>
              <a:t>: </a:t>
            </a:r>
            <a:r>
              <a:rPr lang="it-IT" sz="1800" b="1" dirty="0" err="1">
                <a:solidFill>
                  <a:schemeClr val="tx1"/>
                </a:solidFill>
              </a:rPr>
              <a:t>June</a:t>
            </a:r>
            <a:r>
              <a:rPr lang="it-IT" sz="1800" b="1" dirty="0">
                <a:solidFill>
                  <a:schemeClr val="tx1"/>
                </a:solidFill>
              </a:rPr>
              <a:t>  </a:t>
            </a:r>
            <a:r>
              <a:rPr lang="it-IT" sz="1800" b="1" dirty="0" smtClean="0">
                <a:solidFill>
                  <a:schemeClr val="tx1"/>
                </a:solidFill>
              </a:rPr>
              <a:t>19th</a:t>
            </a:r>
            <a:r>
              <a:rPr lang="it-IT" sz="1800" b="1" dirty="0">
                <a:solidFill>
                  <a:schemeClr val="tx1"/>
                </a:solidFill>
              </a:rPr>
              <a:t>, 2019 </a:t>
            </a:r>
          </a:p>
          <a:p>
            <a:pPr algn="l"/>
            <a:r>
              <a:rPr lang="it-IT" sz="1600" b="1" dirty="0" err="1">
                <a:solidFill>
                  <a:schemeClr val="tx1"/>
                </a:solidFill>
              </a:rPr>
              <a:t>Name</a:t>
            </a:r>
            <a:r>
              <a:rPr lang="it-IT" sz="1600" b="1" dirty="0">
                <a:solidFill>
                  <a:schemeClr val="tx1"/>
                </a:solidFill>
              </a:rPr>
              <a:t>: </a:t>
            </a:r>
          </a:p>
          <a:p>
            <a:pPr algn="l"/>
            <a:r>
              <a:rPr lang="it-IT" sz="1600" b="1" dirty="0" err="1">
                <a:solidFill>
                  <a:schemeClr val="tx1"/>
                </a:solidFill>
              </a:rPr>
              <a:t>Surname</a:t>
            </a:r>
            <a:r>
              <a:rPr lang="it-IT" sz="1600" b="1" dirty="0">
                <a:solidFill>
                  <a:schemeClr val="tx1"/>
                </a:solidFill>
              </a:rPr>
              <a:t>: </a:t>
            </a:r>
          </a:p>
          <a:p>
            <a:pPr algn="l"/>
            <a:r>
              <a:rPr lang="it-IT" sz="1600" b="1" dirty="0">
                <a:solidFill>
                  <a:schemeClr val="tx1"/>
                </a:solidFill>
              </a:rPr>
              <a:t>Date of </a:t>
            </a:r>
            <a:r>
              <a:rPr lang="it-IT" sz="1600" b="1" dirty="0" err="1">
                <a:solidFill>
                  <a:schemeClr val="tx1"/>
                </a:solidFill>
              </a:rPr>
              <a:t>Born</a:t>
            </a:r>
            <a:r>
              <a:rPr lang="it-IT" sz="1600" b="1" dirty="0">
                <a:solidFill>
                  <a:schemeClr val="tx1"/>
                </a:solidFill>
              </a:rPr>
              <a:t>: </a:t>
            </a:r>
          </a:p>
          <a:p>
            <a:pPr algn="l"/>
            <a:r>
              <a:rPr lang="it-IT" sz="1600" b="1" dirty="0">
                <a:solidFill>
                  <a:schemeClr val="tx1"/>
                </a:solidFill>
              </a:rPr>
              <a:t>Course </a:t>
            </a:r>
            <a:r>
              <a:rPr lang="it-IT" sz="1600" b="1" dirty="0" err="1">
                <a:solidFill>
                  <a:schemeClr val="tx1"/>
                </a:solidFill>
              </a:rPr>
              <a:t>Name</a:t>
            </a:r>
            <a:r>
              <a:rPr lang="it-IT" sz="1600" b="1" dirty="0">
                <a:solidFill>
                  <a:schemeClr val="tx1"/>
                </a:solidFill>
              </a:rPr>
              <a:t>: </a:t>
            </a:r>
          </a:p>
          <a:p>
            <a:pPr algn="l"/>
            <a:r>
              <a:rPr lang="it-IT" sz="1600" b="1" dirty="0" err="1">
                <a:solidFill>
                  <a:schemeClr val="tx1"/>
                </a:solidFill>
              </a:rPr>
              <a:t>Final</a:t>
            </a:r>
            <a:r>
              <a:rPr lang="it-IT" sz="1600" b="1" dirty="0">
                <a:solidFill>
                  <a:schemeClr val="tx1"/>
                </a:solidFill>
              </a:rPr>
              <a:t> Grade (</a:t>
            </a:r>
            <a:r>
              <a:rPr lang="it-IT" sz="1600" b="1" dirty="0" err="1">
                <a:solidFill>
                  <a:schemeClr val="tx1"/>
                </a:solidFill>
              </a:rPr>
              <a:t>expected</a:t>
            </a:r>
            <a:r>
              <a:rPr lang="it-IT" sz="1600" b="1" dirty="0">
                <a:solidFill>
                  <a:schemeClr val="tx1"/>
                </a:solidFill>
              </a:rPr>
              <a:t>): </a:t>
            </a:r>
          </a:p>
          <a:p>
            <a:pPr algn="l"/>
            <a:r>
              <a:rPr lang="it-IT" sz="1600" b="1" dirty="0">
                <a:solidFill>
                  <a:schemeClr val="tx1"/>
                </a:solidFill>
              </a:rPr>
              <a:t>Formula </a:t>
            </a:r>
            <a:r>
              <a:rPr lang="it-IT" sz="1600" b="1" dirty="0" err="1">
                <a:solidFill>
                  <a:schemeClr val="tx1"/>
                </a:solidFill>
              </a:rPr>
              <a:t>Student</a:t>
            </a:r>
            <a:r>
              <a:rPr lang="it-IT" sz="1600" b="1" dirty="0">
                <a:solidFill>
                  <a:schemeClr val="tx1"/>
                </a:solidFill>
              </a:rPr>
              <a:t> </a:t>
            </a:r>
            <a:r>
              <a:rPr lang="it-IT" sz="1600" b="1" dirty="0" err="1">
                <a:solidFill>
                  <a:schemeClr val="tx1"/>
                </a:solidFill>
              </a:rPr>
              <a:t>experience</a:t>
            </a:r>
            <a:r>
              <a:rPr lang="it-IT" sz="1600" b="1" dirty="0">
                <a:solidFill>
                  <a:schemeClr val="tx1"/>
                </a:solidFill>
              </a:rPr>
              <a:t> (yes/no): 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Date of availability to start an internship (month/year): </a:t>
            </a:r>
            <a:endParaRPr lang="en-US" sz="1600" b="1" dirty="0" smtClean="0">
              <a:solidFill>
                <a:schemeClr val="tx1"/>
              </a:solidFill>
            </a:endParaRPr>
          </a:p>
          <a:p>
            <a:pPr algn="l"/>
            <a:endParaRPr lang="en-US" sz="1600" b="1" u="sng" dirty="0">
              <a:solidFill>
                <a:schemeClr val="tx1"/>
              </a:solidFill>
            </a:endParaRPr>
          </a:p>
          <a:p>
            <a:r>
              <a:rPr lang="en-US" sz="1600" b="1" u="sng" dirty="0">
                <a:solidFill>
                  <a:schemeClr val="tx1"/>
                </a:solidFill>
              </a:rPr>
              <a:t>The application will be considered only if CV is attached. 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0" y="7380907"/>
            <a:ext cx="7561263" cy="25513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Titolo 1"/>
          <p:cNvSpPr txBox="1">
            <a:spLocks/>
          </p:cNvSpPr>
          <p:nvPr/>
        </p:nvSpPr>
        <p:spPr>
          <a:xfrm>
            <a:off x="1637045" y="255132"/>
            <a:ext cx="5209092" cy="21572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b="1" dirty="0" smtClean="0"/>
              <a:t>Ferrari </a:t>
            </a: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smtClean="0"/>
              <a:t>Company Presentation &amp;</a:t>
            </a:r>
            <a:br>
              <a:rPr lang="it-IT" sz="2800" dirty="0" smtClean="0"/>
            </a:br>
            <a:r>
              <a:rPr lang="it-IT" sz="2800" dirty="0" smtClean="0"/>
              <a:t>«F-</a:t>
            </a:r>
            <a:r>
              <a:rPr lang="it-IT" sz="2800" dirty="0" err="1" smtClean="0"/>
              <a:t>Factor</a:t>
            </a:r>
            <a:r>
              <a:rPr lang="it-IT" sz="2800" dirty="0" smtClean="0"/>
              <a:t>: The Ferrari Case </a:t>
            </a:r>
            <a:r>
              <a:rPr lang="it-IT" sz="2800" dirty="0" err="1" smtClean="0"/>
              <a:t>Study</a:t>
            </a:r>
            <a:r>
              <a:rPr lang="it-IT" sz="2800" dirty="0" smtClean="0"/>
              <a:t>»</a:t>
            </a:r>
            <a:endParaRPr lang="it-IT" sz="2800" dirty="0"/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271" y="528022"/>
            <a:ext cx="783164" cy="1380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Rettangolo 27"/>
          <p:cNvSpPr/>
          <p:nvPr/>
        </p:nvSpPr>
        <p:spPr>
          <a:xfrm>
            <a:off x="0" y="12390253"/>
            <a:ext cx="7561263" cy="25513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11332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193</Words>
  <Application>Microsoft Office PowerPoint</Application>
  <PresentationFormat>Personalizzato</PresentationFormat>
  <Paragraphs>25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Company>Ferrari S.p.A.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Ferrari  Company Presentation &amp; «F-Factor: The Ferrari Case Study»</dc:title>
  <dc:creator>Fauci, Valeria Anna</dc:creator>
  <cp:lastModifiedBy>Fauci, Valeria Anna</cp:lastModifiedBy>
  <cp:revision>8</cp:revision>
  <dcterms:created xsi:type="dcterms:W3CDTF">2019-06-07T08:50:43Z</dcterms:created>
  <dcterms:modified xsi:type="dcterms:W3CDTF">2019-06-07T12:11:56Z</dcterms:modified>
</cp:coreProperties>
</file>